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29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26.xml" ContentType="application/vnd.openxmlformats-officedocument.presentationml.slide+xml"/>
  <Override PartName="/ppt/notesSlides/notesSlide21.xml" ContentType="application/vnd.openxmlformats-officedocument.presentationml.notesSlide+xml"/>
  <Override PartName="/ppt/notesSlides/notesSlide14.xml" ContentType="application/vnd.openxmlformats-officedocument.presentationml.notes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notesSlides/notesSlide2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20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notesSlides/notesSlide30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29.xml" ContentType="application/vnd.openxmlformats-officedocument.presentationml.slide+xml"/>
  <Override PartName="/ppt/slides/slide1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3.xml" ContentType="application/vnd.openxmlformats-officedocument.presentationml.slide+xml"/>
  <Override PartName="/ppt/theme/theme2.xml" ContentType="application/vnd.openxmlformats-officedocument.theme+xml"/>
  <Override PartName="/ppt/theme/theme1.xml" ContentType="application/vnd.openxmlformats-officedocument.theme+xml"/>
  <Override PartName="/ppt/slides/slide3.xml" ContentType="application/vnd.openxmlformats-officedocument.presentationml.slide+xml"/>
  <Override PartName="/ppt/notesSlides/notesSlide22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4.xml" ContentType="application/vnd.openxmlformats-officedocument.presentationml.notesSlide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ppt/viewProps.xml" ContentType="application/vnd.openxmlformats-officedocument.presentationml.viewProps+xml"/>
  <Override PartName="/ppt/notesSlides/notesSlide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presProps.xml" ContentType="application/vnd.openxmlformats-officedocument.presentationml.presProps+xml"/>
  <Override PartName="/ppt/notesSlides/notesSlide28.xml" ContentType="application/vnd.openxmlformats-officedocument.presentationml.notesSlide+xml"/>
  <Override PartName="/ppt/slideLayouts/slideLayout6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Layouts/slideLayout2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26.xml" ContentType="application/vnd.openxmlformats-officedocument.presentationml.notesSlid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18.xml" ContentType="application/vnd.openxmlformats-officedocument.presentationml.slideLayout+xml"/>
  <Override PartName="/ppt/notesSlides/notesSlide15.xml" ContentType="application/vnd.openxmlformats-officedocument.presentationml.notesSlide+xml"/>
  <Override PartName="/ppt/slides/slide14.xml" ContentType="application/vnd.openxmlformats-officedocument.presentationml.slide+xml"/>
  <Override PartName="/ppt/slides/slide30.xml" ContentType="application/vnd.openxmlformats-officedocument.presentationml.slide+xml"/>
  <Override PartName="/ppt/slideLayouts/slideLayout19.xml" ContentType="application/vnd.openxmlformats-officedocument.presentationml.slideLayout+xml"/>
  <Override PartName="/ppt/notesSlides/notesSlide3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notesMasterIdLst>
    <p:notesMasterId r:id="rId3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</p:sldIdLst>
  <p:sldSz cx="12192000" cy="6858000"/>
  <p:notesSz cx="6858000" cy="9144000"/>
  <p:defaultTextStyle>
    <a:defPPr>
      <a:defRPr lang="ru-RU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75" d="100"/>
          <a:sy n="75" d="100"/>
        </p:scale>
        <p:origin x="1482" y="906"/>
      </p:cViewPr>
      <p:guideLst>
        <p:guide pos="2409" orient="horz"/>
        <p:guide pos="4180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 /><Relationship Id="rId36" Type="http://schemas.openxmlformats.org/officeDocument/2006/relationships/tableStyles" Target="tableStyles.xml" /><Relationship Id="rId37" Type="http://schemas.openxmlformats.org/officeDocument/2006/relationships/viewProps" Target="viewProps.xml" 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72880483" name="Верхний колонтитул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88393884" name="Дата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8ECDAC6F-BB1F-4063-BD4A-C26C60CE3AD6}" type="datetimeFigureOut">
              <a:rPr lang="ru-RU"/>
              <a:t>07.10.2024</a:t>
            </a:fld>
            <a:endParaRPr lang="ru-RU"/>
          </a:p>
        </p:txBody>
      </p:sp>
      <p:sp>
        <p:nvSpPr>
          <p:cNvPr id="1472999724" name="Образ слайда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665995377" name="Заметки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78516457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6283509" name="Номер слайда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F4060B39-B557-40BF-9ECA-089F8F8977CD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309453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4462176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5353564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13A8DA5-876F-B970-CFD7-8496DC1DCE4F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652078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1228495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6785462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CAFFD4A-7B1C-B029-8AFD-02DD3B9C9ED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609878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4314243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5412187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5060CC4-BB87-33D7-576B-DD4D531CDDD8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598567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9840079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052534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96A7501-31F9-743B-B696-D82E60ED4A3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397963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8566014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184123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5748A58-D356-DF1E-FF92-BB124D977B4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324341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2569195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7056070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D8F8C7A-F3AA-4AA6-7D57-C7861A6403DF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89E4166-2D4C-2F84-5114-F71B4B243BC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6770432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6708786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2966598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9DF0FBE-F8D7-8B9D-AF36-60154A70396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099F097-C765-575C-C451-4D420B882A5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209FBF4-74B9-594D-FD14-7E868A6D12F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61681D0-3C42-6C7A-3818-C8FCB8A0F4B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31279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6340493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8780055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52A4C9F-6AC5-4C3D-6E5C-BF98DEDBFD92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DDBA21B-1E18-0827-54D6-65A5FA0FC7F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4E24206-5E3C-AB47-8956-1C30FFC0FEE2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7FAFAEA-0F15-D779-8079-377A814FC23F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1914DED-45F1-1E27-B332-43221DE567B8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500B906-2837-D63D-4F60-089E75862CF1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29E8926-82FD-D9B3-7D45-E1F5FD085D3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D147287-C66D-B82F-3DCF-B5ED8A85F9D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7EA04FA-DB0B-9CA0-B9B0-881F78F51A7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E87F754-918A-B0F0-A010-3EF7BDB8162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73E2368-0EF7-F361-E2CC-659BD0D5FA91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787850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5038413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3222468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1210817-7C53-F25B-9A1B-2769C93E3EF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5AF3B5F-BBA7-AB52-90DB-F8CC2F09FC31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79764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970033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4087906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5353299-DD19-40FD-F09A-F1A2AA4DF99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11081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5092607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5612155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8972BF-393D-900B-C43D-EE061BA3BFC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7015727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2377496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4832944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92A0C23-736B-1FC5-08C3-A964F8AD93F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3075525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363624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45427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24C4E7C-8622-0571-F732-4E4FA8F3F3BA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760594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33645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0303538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DA71708-C783-40E8-B928-5F0509B5AE08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123602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3619734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4533446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9F8C1CD-1A85-4244-1CAF-F8DB98B4C784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3.png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6.png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png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6.png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3.png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050361" name="Прямоугольник 4"/>
          <p:cNvSpPr/>
          <p:nvPr userDrawn="1"/>
        </p:nvSpPr>
        <p:spPr bwMode="auto">
          <a:xfrm>
            <a:off x="8204202" y="1"/>
            <a:ext cx="3987798" cy="368506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905043069" name="Рисунок 7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1" y="0"/>
            <a:ext cx="8204200" cy="6858000"/>
          </a:xfrm>
          <a:prstGeom prst="rect">
            <a:avLst/>
          </a:prstGeom>
        </p:spPr>
      </p:pic>
      <p:sp>
        <p:nvSpPr>
          <p:cNvPr id="1709045076" name="Прямоугольник 5"/>
          <p:cNvSpPr/>
          <p:nvPr userDrawn="1"/>
        </p:nvSpPr>
        <p:spPr bwMode="auto">
          <a:xfrm>
            <a:off x="8204202" y="6200774"/>
            <a:ext cx="3987798" cy="65722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533396445" name="Прямоугольник 6"/>
          <p:cNvSpPr/>
          <p:nvPr userDrawn="1"/>
        </p:nvSpPr>
        <p:spPr bwMode="auto">
          <a:xfrm>
            <a:off x="8204202" y="396784"/>
            <a:ext cx="3987797" cy="1140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084389977" name="Прямоугольник 9"/>
          <p:cNvSpPr/>
          <p:nvPr userDrawn="1"/>
        </p:nvSpPr>
        <p:spPr bwMode="auto">
          <a:xfrm>
            <a:off x="1086929" y="3685064"/>
            <a:ext cx="7117272" cy="25157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527244672" name="Прямоугольник 8"/>
          <p:cNvSpPr/>
          <p:nvPr userDrawn="1"/>
        </p:nvSpPr>
        <p:spPr bwMode="auto">
          <a:xfrm>
            <a:off x="1168400" y="3746500"/>
            <a:ext cx="11023600" cy="2387600"/>
          </a:xfrm>
          <a:prstGeom prst="rect">
            <a:avLst/>
          </a:prstGeom>
          <a:solidFill>
            <a:srgbClr val="923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266720873" name="Рисунок 10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auto">
          <a:xfrm>
            <a:off x="7912011" y="-267304"/>
            <a:ext cx="4572180" cy="24687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1_Заголовок + ненумер. спис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77174697" name="Объект 2"/>
          <p:cNvSpPr>
            <a:spLocks noGrp="1"/>
          </p:cNvSpPr>
          <p:nvPr>
            <p:ph sz="half" idx="1"/>
          </p:nvPr>
        </p:nvSpPr>
        <p:spPr bwMode="auto">
          <a:xfrm>
            <a:off x="165735" y="1188720"/>
            <a:ext cx="6086475" cy="5486399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016314382" name="Объект 2"/>
          <p:cNvSpPr>
            <a:spLocks noGrp="1"/>
          </p:cNvSpPr>
          <p:nvPr>
            <p:ph sz="half" idx="10"/>
          </p:nvPr>
        </p:nvSpPr>
        <p:spPr bwMode="auto">
          <a:xfrm>
            <a:off x="6426329" y="1183006"/>
            <a:ext cx="5580886" cy="5492114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096651778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5"/>
            <a:ext cx="10860334" cy="55998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Заголовок + нумерованный спис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59825335" name="Объект 2"/>
          <p:cNvSpPr>
            <a:spLocks noGrp="1"/>
          </p:cNvSpPr>
          <p:nvPr>
            <p:ph sz="half" idx="1"/>
          </p:nvPr>
        </p:nvSpPr>
        <p:spPr bwMode="auto">
          <a:xfrm>
            <a:off x="165735" y="1148715"/>
            <a:ext cx="11835765" cy="5486400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Font typeface="+mj-lt"/>
              <a:buAutoNum type="arabicPeriod"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800100" indent="-342900">
              <a:lnSpc>
                <a:spcPct val="100000"/>
              </a:lnSpc>
              <a:buFont typeface="+mj-lt"/>
              <a:buAutoNum type="arabicPeriod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2pPr>
            <a:lvl3pPr marL="1257300" indent="-342900">
              <a:lnSpc>
                <a:spcPct val="100000"/>
              </a:lnSpc>
              <a:buFont typeface="+mj-lt"/>
              <a:buAutoNum type="arabicPeriod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3pPr>
            <a:lvl4pPr marL="1714500" indent="-342900">
              <a:lnSpc>
                <a:spcPct val="100000"/>
              </a:lnSpc>
              <a:buFont typeface="+mj-lt"/>
              <a:buAutoNum type="arabicPeriod"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4pPr>
            <a:lvl5pPr marL="2171700" indent="-342900">
              <a:lnSpc>
                <a:spcPct val="100000"/>
              </a:lnSpc>
              <a:buFont typeface="+mj-lt"/>
              <a:buAutoNum type="arabicPeriod"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617557469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5"/>
            <a:ext cx="10860334" cy="55998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Просто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89407738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171450" y="1177290"/>
            <a:ext cx="11812905" cy="5486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217532103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5"/>
            <a:ext cx="10860334" cy="55998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Заголовок + текст + рисун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54814485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7" y="0"/>
            <a:ext cx="7008812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1173986710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171450" y="1138687"/>
            <a:ext cx="4831870" cy="55135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94612647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5"/>
            <a:ext cx="4840605" cy="55998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Рисунок + подпись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6545018" name="Рисунок 2"/>
          <p:cNvSpPr>
            <a:spLocks noGrp="1"/>
          </p:cNvSpPr>
          <p:nvPr>
            <p:ph type="pic" idx="1"/>
          </p:nvPr>
        </p:nvSpPr>
        <p:spPr bwMode="auto">
          <a:xfrm>
            <a:off x="0" y="1"/>
            <a:ext cx="12192000" cy="57035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1498630966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178279" y="5852160"/>
            <a:ext cx="11886086" cy="6629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Рисунок слева +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0416938" name="Рисунок 2"/>
          <p:cNvSpPr>
            <a:spLocks noGrp="1"/>
          </p:cNvSpPr>
          <p:nvPr>
            <p:ph type="pic" idx="1"/>
          </p:nvPr>
        </p:nvSpPr>
        <p:spPr bwMode="auto">
          <a:xfrm>
            <a:off x="0" y="0"/>
            <a:ext cx="6006465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1935166527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466072" y="1786243"/>
            <a:ext cx="5242849" cy="6629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598572270" name="Заголовок 1"/>
          <p:cNvSpPr>
            <a:spLocks noGrp="1"/>
          </p:cNvSpPr>
          <p:nvPr>
            <p:ph type="title"/>
          </p:nvPr>
        </p:nvSpPr>
        <p:spPr bwMode="auto">
          <a:xfrm>
            <a:off x="6461831" y="554439"/>
            <a:ext cx="5264342" cy="894799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0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0917216" name="Рисунок 2"/>
          <p:cNvSpPr>
            <a:spLocks noGrp="1"/>
          </p:cNvSpPr>
          <p:nvPr>
            <p:ph type="pic" idx="1"/>
          </p:nvPr>
        </p:nvSpPr>
        <p:spPr bwMode="auto">
          <a:xfrm>
            <a:off x="0" y="0"/>
            <a:ext cx="6006465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Open Sans Light"/>
                <a:ea typeface="Open Sans Light"/>
                <a:cs typeface="Open Sans Ligh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99883489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291532" y="1786243"/>
            <a:ext cx="5681932" cy="6629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2100950845" name="Заголовок 1"/>
          <p:cNvSpPr>
            <a:spLocks noGrp="1"/>
          </p:cNvSpPr>
          <p:nvPr>
            <p:ph type="title"/>
          </p:nvPr>
        </p:nvSpPr>
        <p:spPr bwMode="auto">
          <a:xfrm>
            <a:off x="6296531" y="554439"/>
            <a:ext cx="4998322" cy="894799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Рисунок в центре + врезка +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44682754" name="Рисунок 3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0" y="1213339"/>
            <a:ext cx="12203466" cy="2017541"/>
          </a:xfrm>
          <a:prstGeom prst="rect">
            <a:avLst/>
          </a:prstGeom>
        </p:spPr>
      </p:pic>
      <p:sp>
        <p:nvSpPr>
          <p:cNvPr id="1780212586" name="Прямоугольник: один усеченный угол 11"/>
          <p:cNvSpPr/>
          <p:nvPr userDrawn="1"/>
        </p:nvSpPr>
        <p:spPr bwMode="auto">
          <a:xfrm>
            <a:off x="7833360" y="2560320"/>
            <a:ext cx="3933287" cy="4000499"/>
          </a:xfrm>
          <a:prstGeom prst="snip1Rect">
            <a:avLst>
              <a:gd name="adj" fmla="val 12725"/>
            </a:avLst>
          </a:prstGeom>
          <a:solidFill>
            <a:srgbClr val="F8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          </a:t>
            </a:r>
            <a:endParaRPr lang="ru-RU"/>
          </a:p>
        </p:txBody>
      </p:sp>
      <p:sp>
        <p:nvSpPr>
          <p:cNvPr id="605325124" name="Текст 3"/>
          <p:cNvSpPr>
            <a:spLocks noGrp="1"/>
          </p:cNvSpPr>
          <p:nvPr>
            <p:ph type="body" sz="half" idx="11"/>
          </p:nvPr>
        </p:nvSpPr>
        <p:spPr bwMode="auto">
          <a:xfrm>
            <a:off x="8161522" y="2830182"/>
            <a:ext cx="3051307" cy="221044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940507137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5"/>
            <a:ext cx="10860334" cy="55998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440930110" name="Текст 3"/>
          <p:cNvSpPr>
            <a:spLocks noGrp="1"/>
          </p:cNvSpPr>
          <p:nvPr>
            <p:ph type="body" sz="half" idx="12"/>
          </p:nvPr>
        </p:nvSpPr>
        <p:spPr bwMode="auto">
          <a:xfrm>
            <a:off x="177165" y="3406140"/>
            <a:ext cx="7315201" cy="313753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1_Рисунок в центре + врезка +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127713098" name="Рисунок 3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1" y="1213339"/>
            <a:ext cx="7622546" cy="2017541"/>
          </a:xfrm>
          <a:prstGeom prst="rect">
            <a:avLst/>
          </a:prstGeom>
        </p:spPr>
      </p:pic>
      <p:sp>
        <p:nvSpPr>
          <p:cNvPr id="882019288" name="Прямоугольник: один усеченный угол 11"/>
          <p:cNvSpPr/>
          <p:nvPr userDrawn="1"/>
        </p:nvSpPr>
        <p:spPr bwMode="auto">
          <a:xfrm>
            <a:off x="7833360" y="1213338"/>
            <a:ext cx="3933287" cy="5331235"/>
          </a:xfrm>
          <a:prstGeom prst="snip1Rect">
            <a:avLst>
              <a:gd name="adj" fmla="val 12725"/>
            </a:avLst>
          </a:prstGeom>
          <a:solidFill>
            <a:srgbClr val="F8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          </a:t>
            </a:r>
            <a:endParaRPr lang="ru-RU"/>
          </a:p>
        </p:txBody>
      </p:sp>
      <p:sp>
        <p:nvSpPr>
          <p:cNvPr id="1168478777" name="Текст 3"/>
          <p:cNvSpPr>
            <a:spLocks noGrp="1"/>
          </p:cNvSpPr>
          <p:nvPr>
            <p:ph type="body" sz="half" idx="11"/>
          </p:nvPr>
        </p:nvSpPr>
        <p:spPr bwMode="auto">
          <a:xfrm>
            <a:off x="8161522" y="1483200"/>
            <a:ext cx="3051307" cy="221044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11911843" name="Текст 3"/>
          <p:cNvSpPr>
            <a:spLocks noGrp="1"/>
          </p:cNvSpPr>
          <p:nvPr>
            <p:ph type="body" sz="half" idx="12"/>
          </p:nvPr>
        </p:nvSpPr>
        <p:spPr bwMode="auto">
          <a:xfrm>
            <a:off x="177165" y="3406140"/>
            <a:ext cx="7315201" cy="313753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417519569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5"/>
            <a:ext cx="10860334" cy="55998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Диаграмма + текст справ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5400512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408922" y="1223009"/>
            <a:ext cx="5575433" cy="5372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5128626" name="Диаграмма 7"/>
          <p:cNvSpPr>
            <a:spLocks noGrp="1"/>
          </p:cNvSpPr>
          <p:nvPr>
            <p:ph type="chart" sz="quarter" idx="11"/>
          </p:nvPr>
        </p:nvSpPr>
        <p:spPr bwMode="auto">
          <a:xfrm>
            <a:off x="171451" y="1229042"/>
            <a:ext cx="6052184" cy="53546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39984112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5"/>
            <a:ext cx="10961370" cy="55998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1_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5206811" name="Прямоугольник 4"/>
          <p:cNvSpPr/>
          <p:nvPr userDrawn="1"/>
        </p:nvSpPr>
        <p:spPr bwMode="auto">
          <a:xfrm>
            <a:off x="8204202" y="1"/>
            <a:ext cx="3987798" cy="36850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521755918" name="Рисунок 7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1" y="0"/>
            <a:ext cx="8204200" cy="6857999"/>
          </a:xfrm>
          <a:prstGeom prst="rect">
            <a:avLst/>
          </a:prstGeom>
        </p:spPr>
      </p:pic>
      <p:sp>
        <p:nvSpPr>
          <p:cNvPr id="74393849" name="Прямоугольник 5"/>
          <p:cNvSpPr/>
          <p:nvPr userDrawn="1"/>
        </p:nvSpPr>
        <p:spPr bwMode="auto">
          <a:xfrm>
            <a:off x="8204202" y="6200774"/>
            <a:ext cx="3987798" cy="65722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718590477" name="Прямоугольник 9"/>
          <p:cNvSpPr/>
          <p:nvPr userDrawn="1"/>
        </p:nvSpPr>
        <p:spPr bwMode="auto">
          <a:xfrm>
            <a:off x="1086929" y="3685064"/>
            <a:ext cx="7117272" cy="25157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27103421" name="Прямоугольник 8"/>
          <p:cNvSpPr/>
          <p:nvPr userDrawn="1"/>
        </p:nvSpPr>
        <p:spPr bwMode="auto">
          <a:xfrm>
            <a:off x="1168400" y="3746500"/>
            <a:ext cx="11023600" cy="2387600"/>
          </a:xfrm>
          <a:prstGeom prst="rect">
            <a:avLst/>
          </a:prstGeom>
          <a:solidFill>
            <a:srgbClr val="923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081033916" name="Рисунок 10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auto">
          <a:xfrm>
            <a:off x="7912011" y="-646867"/>
            <a:ext cx="4572180" cy="24687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&quot;Дорожная карта&quot;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357760028" name="Соединительная линия уступом 5"/>
          <p:cNvCxnSpPr/>
          <p:nvPr userDrawn="1"/>
        </p:nvCxnSpPr>
        <p:spPr bwMode="auto">
          <a:xfrm>
            <a:off x="165735" y="1417320"/>
            <a:ext cx="11755755" cy="1194435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9605145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348579" y="1603362"/>
            <a:ext cx="1560232" cy="236284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45540990" name="Текст 3"/>
          <p:cNvSpPr>
            <a:spLocks noGrp="1"/>
          </p:cNvSpPr>
          <p:nvPr>
            <p:ph type="body" sz="half" idx="11"/>
          </p:nvPr>
        </p:nvSpPr>
        <p:spPr bwMode="auto">
          <a:xfrm>
            <a:off x="2711624" y="1603362"/>
            <a:ext cx="1560232" cy="236284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222170058" name="Текст 3"/>
          <p:cNvSpPr>
            <a:spLocks noGrp="1"/>
          </p:cNvSpPr>
          <p:nvPr>
            <p:ph type="body" sz="half" idx="12"/>
          </p:nvPr>
        </p:nvSpPr>
        <p:spPr bwMode="auto">
          <a:xfrm>
            <a:off x="6308600" y="1277607"/>
            <a:ext cx="5612889" cy="5626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316102871" name="Текст 3"/>
          <p:cNvSpPr>
            <a:spLocks noGrp="1"/>
          </p:cNvSpPr>
          <p:nvPr>
            <p:ph type="body" sz="half" idx="13"/>
          </p:nvPr>
        </p:nvSpPr>
        <p:spPr bwMode="auto">
          <a:xfrm>
            <a:off x="5879975" y="2780929"/>
            <a:ext cx="3418329" cy="10138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614209732" name="Текст 3"/>
          <p:cNvSpPr>
            <a:spLocks noGrp="1"/>
          </p:cNvSpPr>
          <p:nvPr>
            <p:ph type="body" sz="half" idx="15"/>
          </p:nvPr>
        </p:nvSpPr>
        <p:spPr bwMode="auto">
          <a:xfrm>
            <a:off x="9479220" y="2780929"/>
            <a:ext cx="2442270" cy="10138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838075057" name="Текст 3"/>
          <p:cNvSpPr>
            <a:spLocks noGrp="1"/>
          </p:cNvSpPr>
          <p:nvPr>
            <p:ph type="body" sz="half" idx="16"/>
          </p:nvPr>
        </p:nvSpPr>
        <p:spPr bwMode="auto">
          <a:xfrm>
            <a:off x="348576" y="4821687"/>
            <a:ext cx="11612917" cy="149391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550863447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5"/>
            <a:ext cx="10860334" cy="55998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4_Заголовок раздела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32101901" name="Прямоугольник 12"/>
          <p:cNvSpPr/>
          <p:nvPr userDrawn="1"/>
        </p:nvSpPr>
        <p:spPr bwMode="auto">
          <a:xfrm>
            <a:off x="0" y="0"/>
            <a:ext cx="12191998" cy="112474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87868641" name="Прямоугольник 13"/>
          <p:cNvSpPr/>
          <p:nvPr userDrawn="1"/>
        </p:nvSpPr>
        <p:spPr bwMode="auto">
          <a:xfrm>
            <a:off x="0" y="5359878"/>
            <a:ext cx="12191998" cy="14981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462872737" name="Прямоугольник 9"/>
          <p:cNvSpPr/>
          <p:nvPr userDrawn="1"/>
        </p:nvSpPr>
        <p:spPr bwMode="auto">
          <a:xfrm>
            <a:off x="0" y="1178944"/>
            <a:ext cx="12191998" cy="4122264"/>
          </a:xfrm>
          <a:prstGeom prst="rect">
            <a:avLst/>
          </a:prstGeom>
          <a:solidFill>
            <a:srgbClr val="923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488092150" name="Текст 2"/>
          <p:cNvSpPr>
            <a:spLocks noGrp="1"/>
          </p:cNvSpPr>
          <p:nvPr>
            <p:ph type="body" sz="quarter" idx="10"/>
          </p:nvPr>
        </p:nvSpPr>
        <p:spPr bwMode="auto">
          <a:xfrm>
            <a:off x="439165" y="2249512"/>
            <a:ext cx="5108575" cy="4905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  <a:latin typeface="Open Sans Light"/>
                <a:ea typeface="Open Sans Light"/>
                <a:cs typeface="Open Sans Ligh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  <a:latin typeface="Open Sans Light"/>
                <a:ea typeface="Open Sans Light"/>
                <a:cs typeface="Open Sans Light"/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  <a:latin typeface="Open Sans Light"/>
                <a:ea typeface="Open Sans Light"/>
                <a:cs typeface="Open Sans Light"/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  <a:latin typeface="Open Sans Light"/>
                <a:ea typeface="Open Sans Light"/>
                <a:cs typeface="Open Sans Light"/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  <a:latin typeface="Open Sans Light"/>
                <a:ea typeface="Open Sans Light"/>
                <a:cs typeface="Open Sans Light"/>
              </a:defRPr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769141091" name="Прямоугольник 3"/>
          <p:cNvSpPr/>
          <p:nvPr userDrawn="1"/>
        </p:nvSpPr>
        <p:spPr bwMode="auto">
          <a:xfrm>
            <a:off x="439165" y="1354812"/>
            <a:ext cx="21130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ru-RU" sz="2800">
                <a:solidFill>
                  <a:schemeClr val="bg1"/>
                </a:solidFill>
                <a:latin typeface="Open Sans Extrabold"/>
                <a:ea typeface="Open Sans Extrabold"/>
                <a:cs typeface="Open Sans Extrabold"/>
              </a:rPr>
              <a:t>Контакты</a:t>
            </a:r>
            <a:endParaRPr/>
          </a:p>
        </p:txBody>
      </p:sp>
      <p:pic>
        <p:nvPicPr>
          <p:cNvPr id="851262345" name="Рисунок 8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-232915" y="-788417"/>
            <a:ext cx="5003322" cy="270157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Заголовок раздела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20652118" name="Прямоугольник 9"/>
          <p:cNvSpPr/>
          <p:nvPr userDrawn="1"/>
        </p:nvSpPr>
        <p:spPr bwMode="auto">
          <a:xfrm>
            <a:off x="0" y="1178944"/>
            <a:ext cx="12191998" cy="4122264"/>
          </a:xfrm>
          <a:prstGeom prst="rect">
            <a:avLst/>
          </a:prstGeom>
          <a:solidFill>
            <a:srgbClr val="923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398940270" name="Прямоугольник 12"/>
          <p:cNvSpPr/>
          <p:nvPr userDrawn="1"/>
        </p:nvSpPr>
        <p:spPr bwMode="auto">
          <a:xfrm>
            <a:off x="0" y="0"/>
            <a:ext cx="12191998" cy="112474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052298220" name="Прямоугольник 13"/>
          <p:cNvSpPr/>
          <p:nvPr userDrawn="1"/>
        </p:nvSpPr>
        <p:spPr bwMode="auto">
          <a:xfrm>
            <a:off x="0" y="5359878"/>
            <a:ext cx="12191998" cy="14981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225061594" name="Рисунок 6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5187084" y="1178944"/>
            <a:ext cx="7004916" cy="4122264"/>
          </a:xfrm>
          <a:prstGeom prst="rect">
            <a:avLst/>
          </a:prstGeom>
        </p:spPr>
      </p:pic>
      <p:pic>
        <p:nvPicPr>
          <p:cNvPr id="1065941304" name="Рисунок 1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auto">
          <a:xfrm>
            <a:off x="-232915" y="-788417"/>
            <a:ext cx="5003322" cy="270157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5_Заголовок раздела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8813988" name="Прямоугольник 9"/>
          <p:cNvSpPr/>
          <p:nvPr userDrawn="1"/>
        </p:nvSpPr>
        <p:spPr bwMode="auto">
          <a:xfrm>
            <a:off x="0" y="1178944"/>
            <a:ext cx="12191998" cy="4122264"/>
          </a:xfrm>
          <a:prstGeom prst="rect">
            <a:avLst/>
          </a:prstGeom>
          <a:solidFill>
            <a:srgbClr val="923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77413622" name="Прямоугольник 12"/>
          <p:cNvSpPr/>
          <p:nvPr userDrawn="1"/>
        </p:nvSpPr>
        <p:spPr bwMode="auto">
          <a:xfrm>
            <a:off x="0" y="0"/>
            <a:ext cx="12192000" cy="11247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555386250" name="Прямоугольник 13"/>
          <p:cNvSpPr/>
          <p:nvPr userDrawn="1"/>
        </p:nvSpPr>
        <p:spPr bwMode="auto">
          <a:xfrm>
            <a:off x="0" y="5359878"/>
            <a:ext cx="12191998" cy="14981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810534666" name="Рисунок 6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5187084" y="1178944"/>
            <a:ext cx="7004916" cy="4122264"/>
          </a:xfrm>
          <a:prstGeom prst="rect">
            <a:avLst/>
          </a:prstGeom>
        </p:spPr>
      </p:pic>
      <p:pic>
        <p:nvPicPr>
          <p:cNvPr id="1675908977" name="Рисунок 7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auto">
          <a:xfrm>
            <a:off x="-317589" y="-672018"/>
            <a:ext cx="4572180" cy="24687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2_Заголовок раздела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7093508" name="Прямоугольник 9"/>
          <p:cNvSpPr/>
          <p:nvPr userDrawn="1"/>
        </p:nvSpPr>
        <p:spPr bwMode="auto">
          <a:xfrm>
            <a:off x="0" y="1178944"/>
            <a:ext cx="12191998" cy="4122264"/>
          </a:xfrm>
          <a:prstGeom prst="rect">
            <a:avLst/>
          </a:prstGeom>
          <a:solidFill>
            <a:srgbClr val="D3B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346097572" name="Прямоугольник 12"/>
          <p:cNvSpPr/>
          <p:nvPr userDrawn="1"/>
        </p:nvSpPr>
        <p:spPr bwMode="auto">
          <a:xfrm>
            <a:off x="0" y="0"/>
            <a:ext cx="12192000" cy="112474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788797047" name="Прямоугольник 13"/>
          <p:cNvSpPr/>
          <p:nvPr userDrawn="1"/>
        </p:nvSpPr>
        <p:spPr bwMode="auto">
          <a:xfrm>
            <a:off x="0" y="5359878"/>
            <a:ext cx="12191998" cy="14981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774884078" name="Рисунок 6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5945908" y="1178944"/>
            <a:ext cx="6246089" cy="4122264"/>
          </a:xfrm>
          <a:prstGeom prst="rect">
            <a:avLst/>
          </a:prstGeom>
        </p:spPr>
      </p:pic>
      <p:pic>
        <p:nvPicPr>
          <p:cNvPr id="1469086067" name="Рисунок 7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auto">
          <a:xfrm>
            <a:off x="-232915" y="-788417"/>
            <a:ext cx="5003322" cy="270157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6_Заголовок раздела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9109080" name="Прямоугольник 9"/>
          <p:cNvSpPr/>
          <p:nvPr userDrawn="1"/>
        </p:nvSpPr>
        <p:spPr bwMode="auto">
          <a:xfrm>
            <a:off x="0" y="1178944"/>
            <a:ext cx="12191998" cy="4122264"/>
          </a:xfrm>
          <a:prstGeom prst="rect">
            <a:avLst/>
          </a:prstGeom>
          <a:solidFill>
            <a:srgbClr val="D3B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728185664" name="Прямоугольник 12"/>
          <p:cNvSpPr/>
          <p:nvPr userDrawn="1"/>
        </p:nvSpPr>
        <p:spPr bwMode="auto">
          <a:xfrm>
            <a:off x="0" y="0"/>
            <a:ext cx="12192000" cy="11247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943838289" name="Прямоугольник 13"/>
          <p:cNvSpPr/>
          <p:nvPr userDrawn="1"/>
        </p:nvSpPr>
        <p:spPr bwMode="auto">
          <a:xfrm>
            <a:off x="0" y="5359878"/>
            <a:ext cx="12191998" cy="14981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628569705" name="Рисунок 6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5945908" y="1178944"/>
            <a:ext cx="6246089" cy="4122264"/>
          </a:xfrm>
          <a:prstGeom prst="rect">
            <a:avLst/>
          </a:prstGeom>
        </p:spPr>
      </p:pic>
      <p:pic>
        <p:nvPicPr>
          <p:cNvPr id="2140963639" name="Рисунок 10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auto">
          <a:xfrm>
            <a:off x="-317589" y="-672018"/>
            <a:ext cx="4572180" cy="24687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1_Заголовок раздела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9256518" name="Прямоугольник 9"/>
          <p:cNvSpPr/>
          <p:nvPr userDrawn="1"/>
        </p:nvSpPr>
        <p:spPr bwMode="auto">
          <a:xfrm>
            <a:off x="0" y="1178944"/>
            <a:ext cx="12191998" cy="412226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823913792" name="Прямоугольник 12"/>
          <p:cNvSpPr/>
          <p:nvPr userDrawn="1"/>
        </p:nvSpPr>
        <p:spPr bwMode="auto">
          <a:xfrm>
            <a:off x="0" y="0"/>
            <a:ext cx="12192000" cy="112474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434263748" name="Прямоугольник 13"/>
          <p:cNvSpPr/>
          <p:nvPr userDrawn="1"/>
        </p:nvSpPr>
        <p:spPr bwMode="auto">
          <a:xfrm>
            <a:off x="0" y="5359878"/>
            <a:ext cx="12192000" cy="14981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443081949" name="Рисунок 140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6008602" y="1178944"/>
            <a:ext cx="6183396" cy="4122264"/>
          </a:xfrm>
          <a:prstGeom prst="rect">
            <a:avLst/>
          </a:prstGeom>
        </p:spPr>
      </p:pic>
      <p:pic>
        <p:nvPicPr>
          <p:cNvPr id="66082082" name="Рисунок 6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auto">
          <a:xfrm>
            <a:off x="-232915" y="-788417"/>
            <a:ext cx="5003322" cy="270157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7_Заголовок раздела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6883273" name="Прямоугольник 9"/>
          <p:cNvSpPr/>
          <p:nvPr userDrawn="1"/>
        </p:nvSpPr>
        <p:spPr bwMode="auto">
          <a:xfrm>
            <a:off x="0" y="1178944"/>
            <a:ext cx="12191998" cy="412226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592974304" name="Прямоугольник 12"/>
          <p:cNvSpPr/>
          <p:nvPr userDrawn="1"/>
        </p:nvSpPr>
        <p:spPr bwMode="auto">
          <a:xfrm>
            <a:off x="0" y="0"/>
            <a:ext cx="12192000" cy="11247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325018430" name="Прямоугольник 13"/>
          <p:cNvSpPr/>
          <p:nvPr userDrawn="1"/>
        </p:nvSpPr>
        <p:spPr bwMode="auto">
          <a:xfrm>
            <a:off x="0" y="5359878"/>
            <a:ext cx="12191998" cy="14981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grpSp>
        <p:nvGrpSpPr>
          <p:cNvPr id="964889018" name="Группа 52"/>
          <p:cNvGrpSpPr/>
          <p:nvPr userDrawn="1"/>
        </p:nvGrpSpPr>
        <p:grpSpPr bwMode="auto">
          <a:xfrm>
            <a:off x="9143115" y="0"/>
            <a:ext cx="2527884" cy="1474000"/>
            <a:chOff x="9225933" y="44624"/>
            <a:chExt cx="2527884" cy="1474000"/>
          </a:xfrm>
        </p:grpSpPr>
        <p:cxnSp>
          <p:nvCxnSpPr>
            <p:cNvPr id="55" name="Прямая соединительная линия 54"/>
            <p:cNvCxnSpPr/>
            <p:nvPr userDrawn="1"/>
          </p:nvCxnSpPr>
          <p:spPr bwMode="auto">
            <a:xfrm flipV="1">
              <a:off x="9225933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Прямая соединительная линия 56"/>
            <p:cNvCxnSpPr/>
            <p:nvPr userDrawn="1"/>
          </p:nvCxnSpPr>
          <p:spPr bwMode="auto">
            <a:xfrm flipV="1">
              <a:off x="9340501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Прямая соединительная линия 57"/>
            <p:cNvCxnSpPr/>
            <p:nvPr userDrawn="1"/>
          </p:nvCxnSpPr>
          <p:spPr bwMode="auto">
            <a:xfrm flipV="1">
              <a:off x="9447708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Прямая соединительная линия 58"/>
            <p:cNvCxnSpPr/>
            <p:nvPr userDrawn="1"/>
          </p:nvCxnSpPr>
          <p:spPr bwMode="auto">
            <a:xfrm flipV="1">
              <a:off x="9562276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Прямая соединительная линия 59"/>
            <p:cNvCxnSpPr/>
            <p:nvPr userDrawn="1"/>
          </p:nvCxnSpPr>
          <p:spPr bwMode="auto">
            <a:xfrm flipV="1">
              <a:off x="9677537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Прямая соединительная линия 60"/>
            <p:cNvCxnSpPr/>
            <p:nvPr userDrawn="1"/>
          </p:nvCxnSpPr>
          <p:spPr bwMode="auto">
            <a:xfrm flipV="1">
              <a:off x="9792105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Прямая соединительная линия 61"/>
            <p:cNvCxnSpPr/>
            <p:nvPr userDrawn="1"/>
          </p:nvCxnSpPr>
          <p:spPr bwMode="auto">
            <a:xfrm flipV="1">
              <a:off x="9899312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Прямая соединительная линия 62"/>
            <p:cNvCxnSpPr/>
            <p:nvPr userDrawn="1"/>
          </p:nvCxnSpPr>
          <p:spPr bwMode="auto">
            <a:xfrm flipV="1">
              <a:off x="10013880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Прямая соединительная линия 63"/>
            <p:cNvCxnSpPr/>
            <p:nvPr userDrawn="1"/>
          </p:nvCxnSpPr>
          <p:spPr bwMode="auto">
            <a:xfrm flipV="1">
              <a:off x="10132589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Прямая соединительная линия 64"/>
            <p:cNvCxnSpPr/>
            <p:nvPr userDrawn="1"/>
          </p:nvCxnSpPr>
          <p:spPr bwMode="auto">
            <a:xfrm flipV="1">
              <a:off x="10247157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Прямая соединительная линия 65"/>
            <p:cNvCxnSpPr/>
            <p:nvPr userDrawn="1"/>
          </p:nvCxnSpPr>
          <p:spPr bwMode="auto">
            <a:xfrm flipV="1">
              <a:off x="10354364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Прямая соединительная линия 66"/>
            <p:cNvCxnSpPr/>
            <p:nvPr userDrawn="1"/>
          </p:nvCxnSpPr>
          <p:spPr bwMode="auto">
            <a:xfrm flipV="1">
              <a:off x="10468932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Прямая соединительная линия 67"/>
            <p:cNvCxnSpPr/>
            <p:nvPr userDrawn="1"/>
          </p:nvCxnSpPr>
          <p:spPr bwMode="auto">
            <a:xfrm flipV="1">
              <a:off x="10584193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Прямая соединительная линия 68"/>
            <p:cNvCxnSpPr/>
            <p:nvPr userDrawn="1"/>
          </p:nvCxnSpPr>
          <p:spPr bwMode="auto">
            <a:xfrm flipV="1">
              <a:off x="10698761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Прямая соединительная линия 69"/>
            <p:cNvCxnSpPr/>
            <p:nvPr userDrawn="1"/>
          </p:nvCxnSpPr>
          <p:spPr bwMode="auto">
            <a:xfrm flipV="1">
              <a:off x="10805968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Прямая соединительная линия 70"/>
            <p:cNvCxnSpPr/>
            <p:nvPr userDrawn="1"/>
          </p:nvCxnSpPr>
          <p:spPr bwMode="auto">
            <a:xfrm flipV="1">
              <a:off x="10920536" y="44624"/>
              <a:ext cx="833281" cy="1474000"/>
            </a:xfrm>
            <a:prstGeom prst="line">
              <a:avLst/>
            </a:prstGeom>
            <a:ln w="12700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4253549" name="Рисунок 140"/>
          <p:cNvPicPr>
            <a:picLocks noChangeAspect="1"/>
          </p:cNvPicPr>
          <p:nvPr userDrawn="1"/>
        </p:nvPicPr>
        <p:blipFill rotWithShape="1">
          <a:blip r:embed="rId2"/>
          <a:stretch/>
        </p:blipFill>
        <p:spPr bwMode="auto">
          <a:xfrm>
            <a:off x="6008602" y="1178944"/>
            <a:ext cx="6183396" cy="4122264"/>
          </a:xfrm>
          <a:prstGeom prst="rect">
            <a:avLst/>
          </a:prstGeom>
        </p:spPr>
      </p:pic>
      <p:pic>
        <p:nvPicPr>
          <p:cNvPr id="1577375312" name="Рисунок 23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auto">
          <a:xfrm>
            <a:off x="-317589" y="-672018"/>
            <a:ext cx="4572180" cy="24687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Заголовок +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614495" name="Объект 2"/>
          <p:cNvSpPr>
            <a:spLocks noGrp="1"/>
          </p:cNvSpPr>
          <p:nvPr>
            <p:ph sz="half" idx="1"/>
          </p:nvPr>
        </p:nvSpPr>
        <p:spPr bwMode="auto">
          <a:xfrm>
            <a:off x="171450" y="1165860"/>
            <a:ext cx="11852910" cy="5514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lnSpc>
                <a:spcPct val="100000"/>
              </a:lnSpc>
              <a:spcBef>
                <a:spcPts val="600"/>
              </a:spcBef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2pPr>
            <a:lvl3pPr marL="914400" indent="0">
              <a:lnSpc>
                <a:spcPct val="100000"/>
              </a:lnSpc>
              <a:spcBef>
                <a:spcPts val="600"/>
              </a:spcBef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3pPr>
            <a:lvl4pPr marL="1371600" indent="0">
              <a:lnSpc>
                <a:spcPct val="100000"/>
              </a:lnSpc>
              <a:spcBef>
                <a:spcPts val="60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4pPr>
            <a:lvl5pPr marL="1828800" indent="0">
              <a:lnSpc>
                <a:spcPct val="100000"/>
              </a:lnSpc>
              <a:spcBef>
                <a:spcPts val="60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961860161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5"/>
            <a:ext cx="10860334" cy="55998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1374906028" name="Прямая соединительная линия 4"/>
          <p:cNvCxnSpPr/>
          <p:nvPr userDrawn="1"/>
        </p:nvCxnSpPr>
        <p:spPr bwMode="auto">
          <a:xfrm>
            <a:off x="0" y="163887"/>
            <a:ext cx="10548046" cy="0"/>
          </a:xfrm>
          <a:prstGeom prst="line">
            <a:avLst/>
          </a:prstGeom>
          <a:ln w="9525">
            <a:solidFill>
              <a:srgbClr val="923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49487408" name="Рисунок 3"/>
          <p:cNvPicPr>
            <a:picLocks noChangeAspect="1"/>
          </p:cNvPicPr>
          <p:nvPr userDrawn="1"/>
        </p:nvPicPr>
        <p:blipFill rotWithShape="1">
          <a:blip r:embed="rId23"/>
          <a:stretch/>
        </p:blipFill>
        <p:spPr bwMode="auto">
          <a:xfrm>
            <a:off x="10343813" y="-309257"/>
            <a:ext cx="2044945" cy="110418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1"/>
  <p:txStyles>
    <p:titleStyle>
      <a:lvl1pPr algn="l" defTabSz="914400" rtl="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4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5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6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7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8.png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9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0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70902686" name="Прямоугольник 4"/>
          <p:cNvSpPr/>
          <p:nvPr/>
        </p:nvSpPr>
        <p:spPr bwMode="auto">
          <a:xfrm flipH="0" flipV="0">
            <a:off x="1389634" y="4272869"/>
            <a:ext cx="10673236" cy="640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3600" b="1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Распределенный инференс </a:t>
            </a:r>
            <a:r>
              <a:rPr lang="en-US" sz="3600" b="1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LLM</a:t>
            </a:r>
            <a:endParaRPr sz="3600" b="1">
              <a:latin typeface="Open Sans"/>
              <a:cs typeface="Open Sans"/>
            </a:endParaRPr>
          </a:p>
        </p:txBody>
      </p:sp>
      <p:sp>
        <p:nvSpPr>
          <p:cNvPr id="1482451303" name="Прямоугольник 4"/>
          <p:cNvSpPr/>
          <p:nvPr/>
        </p:nvSpPr>
        <p:spPr bwMode="auto">
          <a:xfrm>
            <a:off x="1508016" y="4994136"/>
            <a:ext cx="9109988" cy="4575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2400" b="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Колосков Виктор</a:t>
            </a:r>
            <a:r>
              <a:rPr lang="en-US" sz="2400" b="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ru-RU" sz="2400" b="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Юрьевич</a:t>
            </a:r>
            <a:endParaRPr sz="2400" b="0">
              <a:solidFill>
                <a:schemeClr val="bg1"/>
              </a:solidFill>
              <a:latin typeface="Open Sans"/>
              <a:ea typeface="Open Sans"/>
              <a:cs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8531078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Стандартное разбиение</a:t>
            </a:r>
            <a:r>
              <a:rPr lang="en-US"/>
              <a:t>: Self-Attention</a:t>
            </a:r>
            <a:endParaRPr/>
          </a:p>
        </p:txBody>
      </p:sp>
      <p:pic>
        <p:nvPicPr>
          <p:cNvPr id="1247231056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0">
            <a:off x="1113284" y="1091138"/>
            <a:ext cx="10000838" cy="54662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7611415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Стандартное разбиение: </a:t>
            </a:r>
            <a:r>
              <a:rPr lang="en-US"/>
              <a:t>FFN</a:t>
            </a:r>
            <a:endParaRPr/>
          </a:p>
        </p:txBody>
      </p:sp>
      <p:pic>
        <p:nvPicPr>
          <p:cNvPr id="1834369897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054553" y="1717901"/>
            <a:ext cx="9393211" cy="43751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3194880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Стандартное разбиение </a:t>
            </a:r>
            <a:endParaRPr/>
          </a:p>
        </p:txBody>
      </p:sp>
      <p:pic>
        <p:nvPicPr>
          <p:cNvPr id="51888738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549553" y="850489"/>
            <a:ext cx="8673772" cy="58510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0598892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Новое разбиение </a:t>
            </a:r>
            <a:r>
              <a:rPr lang="en-US"/>
              <a:t>Self-Attention</a:t>
            </a:r>
            <a:endParaRPr/>
          </a:p>
        </p:txBody>
      </p:sp>
      <p:pic>
        <p:nvPicPr>
          <p:cNvPr id="1362100518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2733524" y="4796517"/>
            <a:ext cx="6457950" cy="1704974"/>
          </a:xfrm>
          <a:prstGeom prst="rect">
            <a:avLst/>
          </a:prstGeom>
        </p:spPr>
      </p:pic>
      <p:pic>
        <p:nvPicPr>
          <p:cNvPr id="153384753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767142" y="1360713"/>
            <a:ext cx="10745860" cy="31061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4650647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Новое разбиение </a:t>
            </a:r>
            <a:r>
              <a:rPr lang="en-US"/>
              <a:t>FeedForward</a:t>
            </a:r>
            <a:endParaRPr/>
          </a:p>
        </p:txBody>
      </p:sp>
      <p:pic>
        <p:nvPicPr>
          <p:cNvPr id="1730786507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632857" y="994410"/>
            <a:ext cx="9509731" cy="4619495"/>
          </a:xfrm>
          <a:prstGeom prst="rect">
            <a:avLst/>
          </a:prstGeom>
        </p:spPr>
      </p:pic>
      <p:pic>
        <p:nvPicPr>
          <p:cNvPr id="525355833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3095624" y="5613906"/>
            <a:ext cx="6810374" cy="1000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3850053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Экспериментальное разбиение</a:t>
            </a:r>
            <a:endParaRPr/>
          </a:p>
        </p:txBody>
      </p:sp>
      <p:pic>
        <p:nvPicPr>
          <p:cNvPr id="545185989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558937" y="994410"/>
            <a:ext cx="6073928" cy="5879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2985584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Результаты</a:t>
            </a:r>
            <a:endParaRPr/>
          </a:p>
        </p:txBody>
      </p:sp>
      <p:pic>
        <p:nvPicPr>
          <p:cNvPr id="482697234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426963" y="1600149"/>
            <a:ext cx="11585421" cy="42951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20906668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Конвейерный</a:t>
            </a:r>
            <a:r>
              <a:rPr lang="en-US"/>
              <a:t> </a:t>
            </a:r>
            <a:r>
              <a:rPr lang="ru-RU"/>
              <a:t>параллелизм: Идея</a:t>
            </a:r>
            <a:endParaRPr/>
          </a:p>
        </p:txBody>
      </p:sp>
      <p:pic>
        <p:nvPicPr>
          <p:cNvPr id="1763509770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801160" y="994410"/>
            <a:ext cx="10709121" cy="54143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25630495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Проблема подхода</a:t>
            </a:r>
            <a:endParaRPr/>
          </a:p>
        </p:txBody>
      </p:sp>
      <p:pic>
        <p:nvPicPr>
          <p:cNvPr id="1765843664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90892" y="2381249"/>
            <a:ext cx="11662301" cy="26918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51364712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Сравнение синхронного и асинхронного</a:t>
            </a:r>
            <a:endParaRPr/>
          </a:p>
        </p:txBody>
      </p:sp>
      <p:pic>
        <p:nvPicPr>
          <p:cNvPr id="198007395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629330" y="1281112"/>
            <a:ext cx="10791824" cy="5086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61622923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/>
              <a:t>Проблемы инференса </a:t>
            </a:r>
            <a:r>
              <a:rPr lang="en-US"/>
              <a:t>LLM</a:t>
            </a:r>
            <a:endParaRPr/>
          </a:p>
        </p:txBody>
      </p:sp>
      <p:pic>
        <p:nvPicPr>
          <p:cNvPr id="33290107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-34017" y="1547812"/>
            <a:ext cx="12163124" cy="36807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43218307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/>
              <a:t>Идея решения: </a:t>
            </a:r>
            <a:r>
              <a:rPr lang="en-US"/>
              <a:t>CUDA </a:t>
            </a:r>
            <a:r>
              <a:rPr lang="ru-RU"/>
              <a:t>потоки</a:t>
            </a:r>
            <a:endParaRPr/>
          </a:p>
        </p:txBody>
      </p:sp>
      <p:pic>
        <p:nvPicPr>
          <p:cNvPr id="129931784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355465" y="2120756"/>
            <a:ext cx="11346451" cy="3237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333000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/>
              <a:t>Результаты</a:t>
            </a:r>
            <a:endParaRPr/>
          </a:p>
        </p:txBody>
      </p:sp>
      <p:pic>
        <p:nvPicPr>
          <p:cNvPr id="159208970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65734" y="1819955"/>
            <a:ext cx="11790650" cy="38440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9652783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/>
              <a:t>Пример разбиения </a:t>
            </a:r>
            <a:r>
              <a:rPr lang="en-US"/>
              <a:t>OPT</a:t>
            </a:r>
            <a:endParaRPr/>
          </a:p>
        </p:txBody>
      </p:sp>
      <p:pic>
        <p:nvPicPr>
          <p:cNvPr id="185021413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5929836" y="890435"/>
            <a:ext cx="5365833" cy="5867703"/>
          </a:xfrm>
          <a:prstGeom prst="rect">
            <a:avLst/>
          </a:prstGeom>
        </p:spPr>
      </p:pic>
      <p:pic>
        <p:nvPicPr>
          <p:cNvPr id="1064305698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952499" y="950326"/>
            <a:ext cx="4151919" cy="57479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12823825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en-US"/>
              <a:t>Compute </a:t>
            </a:r>
            <a:r>
              <a:rPr lang="ru-RU"/>
              <a:t>модуль</a:t>
            </a:r>
            <a:endParaRPr/>
          </a:p>
        </p:txBody>
      </p:sp>
      <p:pic>
        <p:nvPicPr>
          <p:cNvPr id="1993569978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190624" y="1547812"/>
            <a:ext cx="9441696" cy="44180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26032811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en-US"/>
              <a:t>Fake </a:t>
            </a:r>
            <a:r>
              <a:rPr lang="ru-RU"/>
              <a:t>модуль</a:t>
            </a:r>
            <a:endParaRPr/>
          </a:p>
        </p:txBody>
      </p:sp>
      <p:pic>
        <p:nvPicPr>
          <p:cNvPr id="998141732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615977" y="994410"/>
            <a:ext cx="10849781" cy="5589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0727249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en-US"/>
              <a:t>Strategy </a:t>
            </a:r>
            <a:r>
              <a:rPr lang="ru-RU"/>
              <a:t>модуль</a:t>
            </a:r>
            <a:endParaRPr/>
          </a:p>
        </p:txBody>
      </p:sp>
      <p:pic>
        <p:nvPicPr>
          <p:cNvPr id="1061560620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736651" y="1063991"/>
            <a:ext cx="8606517" cy="53489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6890673" name="Объект 2"/>
          <p:cNvSpPr>
            <a:spLocks noGrp="1"/>
          </p:cNvSpPr>
          <p:nvPr>
            <p:ph sz="half" idx="1"/>
          </p:nvPr>
        </p:nvSpPr>
        <p:spPr bwMode="auto">
          <a:xfrm>
            <a:off x="171450" y="1165860"/>
            <a:ext cx="11852910" cy="5514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599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1pPr>
            <a:lvl2pPr marL="457200" indent="0">
              <a:lnSpc>
                <a:spcPct val="100000"/>
              </a:lnSpc>
              <a:spcBef>
                <a:spcPts val="599"/>
              </a:spcBef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2pPr>
            <a:lvl3pPr marL="914400" indent="0">
              <a:lnSpc>
                <a:spcPct val="100000"/>
              </a:lnSpc>
              <a:spcBef>
                <a:spcPts val="599"/>
              </a:spcBef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3pPr>
            <a:lvl4pPr marL="1371600" indent="0">
              <a:lnSpc>
                <a:spcPct val="100000"/>
              </a:lnSpc>
              <a:spcBef>
                <a:spcPts val="599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4pPr>
            <a:lvl5pPr marL="1828800" indent="0">
              <a:lnSpc>
                <a:spcPct val="100000"/>
              </a:lnSpc>
              <a:spcBef>
                <a:spcPts val="599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defRPr>
            </a:lvl5pPr>
          </a:lstStyle>
          <a:p>
            <a:pPr marL="438080" indent="-438080">
              <a:buFont typeface="Arial"/>
              <a:buAutoNum type="arabicPeriod"/>
              <a:defRPr/>
            </a:pPr>
            <a:r>
              <a:rPr lang="ru-RU" sz="3200">
                <a:solidFill>
                  <a:schemeClr val="tx1"/>
                </a:solidFill>
              </a:rPr>
              <a:t>Подумать над разбиениями для </a:t>
            </a:r>
            <a:r>
              <a:rPr lang="ru-RU" sz="3200">
                <a:solidFill>
                  <a:schemeClr val="tx1"/>
                </a:solidFill>
              </a:rPr>
              <a:t>тензорного параллелизма</a:t>
            </a:r>
            <a:endParaRPr sz="3200">
              <a:solidFill>
                <a:schemeClr val="tx1"/>
              </a:solidFill>
            </a:endParaRPr>
          </a:p>
          <a:p>
            <a:pPr marL="438080" indent="-438080">
              <a:buFont typeface="Arial"/>
              <a:buAutoNum type="arabicPeriod"/>
              <a:defRPr/>
            </a:pPr>
            <a:r>
              <a:rPr lang="ru-RU" sz="3200">
                <a:solidFill>
                  <a:schemeClr val="tx1"/>
                </a:solidFill>
              </a:rPr>
              <a:t>Попытаться решить проблему конвейерного параллелизма</a:t>
            </a:r>
            <a:endParaRPr sz="3200">
              <a:solidFill>
                <a:schemeClr val="tx1"/>
              </a:solidFill>
            </a:endParaRPr>
          </a:p>
          <a:p>
            <a:pPr marL="438080" indent="-438080">
              <a:buFont typeface="Arial"/>
              <a:buAutoNum type="arabicPeriod"/>
              <a:defRPr/>
            </a:pPr>
            <a:r>
              <a:rPr lang="ru-RU" sz="3200">
                <a:solidFill>
                  <a:schemeClr val="tx1"/>
                </a:solidFill>
              </a:rPr>
              <a:t>Доделать </a:t>
            </a:r>
            <a:r>
              <a:rPr lang="en-US" sz="3200">
                <a:solidFill>
                  <a:schemeClr val="tx1"/>
                </a:solidFill>
              </a:rPr>
              <a:t>MoE</a:t>
            </a:r>
            <a:endParaRPr sz="3200">
              <a:solidFill>
                <a:schemeClr val="tx1"/>
              </a:solidFill>
            </a:endParaRPr>
          </a:p>
          <a:p>
            <a:pPr marL="438080" indent="-438080">
              <a:buFont typeface="Arial"/>
              <a:buAutoNum type="arabicPeriod"/>
              <a:defRPr/>
            </a:pPr>
            <a:r>
              <a:rPr lang="ru-RU" sz="3200" b="0" i="1">
                <a:solidFill>
                  <a:schemeClr val="tx1"/>
                </a:solidFill>
              </a:rPr>
              <a:t>Проверить некоторые гипотезы с </a:t>
            </a:r>
            <a:r>
              <a:rPr lang="en-US" sz="3200" b="0" i="1">
                <a:solidFill>
                  <a:schemeClr val="tx1"/>
                </a:solidFill>
              </a:rPr>
              <a:t>MoE</a:t>
            </a:r>
            <a:endParaRPr sz="3200"/>
          </a:p>
        </p:txBody>
      </p:sp>
      <p:sp>
        <p:nvSpPr>
          <p:cNvPr id="389677448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/>
              <a:t>Что планируется дальше делать?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7862888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«Конвейерная» гипотеза </a:t>
            </a:r>
            <a:endParaRPr/>
          </a:p>
        </p:txBody>
      </p:sp>
      <p:pic>
        <p:nvPicPr>
          <p:cNvPr id="361526287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409955" y="2279196"/>
            <a:ext cx="11151353" cy="25430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9919190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/>
              <a:t>Гипотеза </a:t>
            </a:r>
            <a:r>
              <a:rPr lang="ru-RU"/>
              <a:t>«</a:t>
            </a:r>
            <a:r>
              <a:rPr lang="en-US"/>
              <a:t>MoE</a:t>
            </a:r>
            <a:r>
              <a:rPr lang="ru-RU"/>
              <a:t> </a:t>
            </a:r>
            <a:r>
              <a:rPr lang="en-US"/>
              <a:t>с</a:t>
            </a:r>
            <a:r>
              <a:rPr lang="ru-RU"/>
              <a:t>жатия</a:t>
            </a:r>
            <a:r>
              <a:rPr lang="ru-RU"/>
              <a:t>»</a:t>
            </a:r>
            <a:endParaRPr/>
          </a:p>
        </p:txBody>
      </p:sp>
      <p:pic>
        <p:nvPicPr>
          <p:cNvPr id="207609924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443972" y="1496785"/>
            <a:ext cx="11235414" cy="3901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1121052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en-US"/>
              <a:t>Doge </a:t>
            </a:r>
            <a:r>
              <a:rPr lang="ru-RU"/>
              <a:t>модель</a:t>
            </a:r>
            <a:endParaRPr/>
          </a:p>
        </p:txBody>
      </p:sp>
      <p:pic>
        <p:nvPicPr>
          <p:cNvPr id="1795415629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30934" y="2109106"/>
            <a:ext cx="11680076" cy="2449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6377890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Идея: использовать несколько видеокарт</a:t>
            </a:r>
            <a:endParaRPr/>
          </a:p>
        </p:txBody>
      </p:sp>
      <p:pic>
        <p:nvPicPr>
          <p:cNvPr id="324063750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149348" y="994410"/>
            <a:ext cx="10060023" cy="52010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6509592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 sz="2800" b="0" i="0" u="none" strike="noStrike" cap="none" spc="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rPr>
              <a:t>«</a:t>
            </a:r>
            <a:r>
              <a:rPr lang="ru-RU" sz="2800" b="0" i="0" u="none" strike="noStrike" cap="none" spc="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rPr>
              <a:t>Гетерогенная» гипотеза</a:t>
            </a:r>
            <a:r>
              <a:rPr lang="en-US"/>
              <a:t> (</a:t>
            </a:r>
            <a:r>
              <a:rPr lang="ru-RU"/>
              <a:t>не для ВКР)</a:t>
            </a:r>
            <a:endParaRPr/>
          </a:p>
        </p:txBody>
      </p:sp>
      <p:pic>
        <p:nvPicPr>
          <p:cNvPr id="1769711197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741049" y="1335238"/>
            <a:ext cx="10746106" cy="52131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66916430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Тензорный параллелизм</a:t>
            </a:r>
            <a:endParaRPr/>
          </a:p>
        </p:txBody>
      </p:sp>
      <p:pic>
        <p:nvPicPr>
          <p:cNvPr id="69277729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0">
            <a:off x="1113283" y="1091137"/>
            <a:ext cx="10000837" cy="54662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4429300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/>
              <a:t>Конвейерный параллелизм</a:t>
            </a:r>
            <a:endParaRPr/>
          </a:p>
        </p:txBody>
      </p:sp>
      <p:pic>
        <p:nvPicPr>
          <p:cNvPr id="1266002897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0">
            <a:off x="22860" y="2016123"/>
            <a:ext cx="12058823" cy="26193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3389551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/>
              <a:t>Идея для реализации распределенного инференса</a:t>
            </a:r>
            <a:endParaRPr/>
          </a:p>
        </p:txBody>
      </p:sp>
      <p:pic>
        <p:nvPicPr>
          <p:cNvPr id="563411659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488990" y="1232746"/>
            <a:ext cx="11117121" cy="51830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88873027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/>
              <a:t>Пример: </a:t>
            </a:r>
            <a:r>
              <a:rPr lang="en-US"/>
              <a:t>ColumnLinearLayer</a:t>
            </a:r>
            <a:endParaRPr/>
          </a:p>
        </p:txBody>
      </p:sp>
      <p:pic>
        <p:nvPicPr>
          <p:cNvPr id="1453085308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240823" y="963849"/>
            <a:ext cx="7864220" cy="57208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0843166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 lang="ru-RU" sz="2800" b="0" i="0" u="none" strike="noStrike" cap="none" spc="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rPr>
              <a:t>Пример: </a:t>
            </a:r>
            <a:r>
              <a:rPr lang="en-US" sz="2800" b="0" i="0" u="none" strike="noStrike" cap="none" spc="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rPr>
              <a:t>ColumnLinearLayerGenerator</a:t>
            </a:r>
            <a:endParaRPr sz="2800"/>
          </a:p>
          <a:p>
            <a:pPr>
              <a:defRPr/>
            </a:pPr>
            <a:endParaRPr/>
          </a:p>
        </p:txBody>
      </p:sp>
      <p:pic>
        <p:nvPicPr>
          <p:cNvPr id="95269221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613621" y="994410"/>
            <a:ext cx="7964560" cy="57596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8590502" name="Заголовок 1"/>
          <p:cNvSpPr>
            <a:spLocks noGrp="1"/>
          </p:cNvSpPr>
          <p:nvPr>
            <p:ph type="title"/>
          </p:nvPr>
        </p:nvSpPr>
        <p:spPr bwMode="auto">
          <a:xfrm>
            <a:off x="165735" y="434424"/>
            <a:ext cx="10860333" cy="55998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923826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>
              <a:defRPr/>
            </a:pPr>
            <a:r>
              <a:rPr/>
              <a:t>Пример: </a:t>
            </a:r>
            <a:r>
              <a:rPr lang="en-US"/>
              <a:t>Splitter</a:t>
            </a:r>
            <a:endParaRPr/>
          </a:p>
        </p:txBody>
      </p:sp>
      <p:pic>
        <p:nvPicPr>
          <p:cNvPr id="1996313452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670176" y="994410"/>
            <a:ext cx="8291210" cy="56830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ПбГУ">
      <a:dk1>
        <a:srgbClr val="181818"/>
      </a:dk1>
      <a:lt1>
        <a:sysClr val="window" lastClr="FFFFFF"/>
      </a:lt1>
      <a:dk2>
        <a:srgbClr val="632423"/>
      </a:dk2>
      <a:lt2>
        <a:srgbClr val="FBF9F7"/>
      </a:lt2>
      <a:accent1>
        <a:srgbClr val="4F81BD"/>
      </a:accent1>
      <a:accent2>
        <a:srgbClr val="C0504D"/>
      </a:accent2>
      <a:accent3>
        <a:srgbClr val="923826"/>
      </a:accent3>
      <a:accent4>
        <a:srgbClr val="8064A2"/>
      </a:accent4>
      <a:accent5>
        <a:srgbClr val="8FAADC"/>
      </a:accent5>
      <a:accent6>
        <a:srgbClr val="AE6464"/>
      </a:accent6>
      <a:hlink>
        <a:srgbClr val="F2F2F2"/>
      </a:hlink>
      <a:folHlink>
        <a:srgbClr val="0070C0"/>
      </a:folHlink>
    </a:clrScheme>
    <a:fontScheme name="СПбГУ">
      <a:majorFont>
        <a:latin typeface="Open Sans Extrabold"/>
        <a:ea typeface="Arial"/>
        <a:cs typeface="Arial"/>
      </a:majorFont>
      <a:minorFont>
        <a:latin typeface="Open Sans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ONLYOFFICE/9.1.0.173</Application>
  <PresentationFormat>On-screen Show (4:3)</PresentationFormat>
  <Paragraphs>0</Paragraphs>
  <Slides>30</Slides>
  <Notes>30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Надежда Лапшина</dc:creator>
  <cp:lastModifiedBy/>
  <cp:revision>613</cp:revision>
  <dcterms:created xsi:type="dcterms:W3CDTF">2020-09-23T09:03:25Z</dcterms:created>
  <dcterms:modified xsi:type="dcterms:W3CDTF">2025-10-25T15:59:20Z</dcterms:modified>
</cp:coreProperties>
</file>